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1"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9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FA7103AE-E298-40CD-8690-5A75D9E1EA51}" type="datetimeFigureOut">
              <a:rPr lang="en-US" smtClean="0"/>
              <a:t>11/1/2013</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6206BC94-8028-4497-8B3E-81089ADAF36C}"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7103AE-E298-40CD-8690-5A75D9E1EA51}" type="datetimeFigureOut">
              <a:rPr lang="en-US" smtClean="0"/>
              <a:t>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6BC94-8028-4497-8B3E-81089ADAF36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7103AE-E298-40CD-8690-5A75D9E1EA51}" type="datetimeFigureOut">
              <a:rPr lang="en-US" smtClean="0"/>
              <a:t>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6206BC94-8028-4497-8B3E-81089ADAF36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7103AE-E298-40CD-8690-5A75D9E1EA51}" type="datetimeFigureOut">
              <a:rPr lang="en-US" smtClean="0"/>
              <a:t>11/1/2013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6BC94-8028-4497-8B3E-81089ADAF36C}"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FA7103AE-E298-40CD-8690-5A75D9E1EA51}" type="datetimeFigureOut">
              <a:rPr lang="en-US" smtClean="0"/>
              <a:t>11/1/2013</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6206BC94-8028-4497-8B3E-81089ADAF36C}"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A7103AE-E298-40CD-8690-5A75D9E1EA51}" type="datetimeFigureOut">
              <a:rPr lang="en-US" smtClean="0"/>
              <a:t>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06BC94-8028-4497-8B3E-81089ADAF36C}"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A7103AE-E298-40CD-8690-5A75D9E1EA51}" type="datetimeFigureOut">
              <a:rPr lang="en-US" smtClean="0"/>
              <a:t>11/1/2013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06BC94-8028-4497-8B3E-81089ADAF36C}"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A7103AE-E298-40CD-8690-5A75D9E1EA51}" type="datetimeFigureOut">
              <a:rPr lang="en-US" smtClean="0"/>
              <a:t>11/1/2013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06BC94-8028-4497-8B3E-81089ADAF36C}"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FA7103AE-E298-40CD-8690-5A75D9E1EA51}" type="datetimeFigureOut">
              <a:rPr lang="en-US" smtClean="0"/>
              <a:t>11/1/2013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06BC94-8028-4497-8B3E-81089ADAF36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103AE-E298-40CD-8690-5A75D9E1EA51}" type="datetimeFigureOut">
              <a:rPr lang="en-US" smtClean="0"/>
              <a:t>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6206BC94-8028-4497-8B3E-81089ADAF36C}"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7103AE-E298-40CD-8690-5A75D9E1EA51}" type="datetimeFigureOut">
              <a:rPr lang="en-US" smtClean="0"/>
              <a:t>11/1/2013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06BC94-8028-4497-8B3E-81089ADAF36C}"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FA7103AE-E298-40CD-8690-5A75D9E1EA51}" type="datetimeFigureOut">
              <a:rPr lang="en-US" smtClean="0"/>
              <a:t>11/1/2013</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6206BC94-8028-4497-8B3E-81089ADAF36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1400" dirty="0" smtClean="0"/>
              <a:t>November 1, 2013</a:t>
            </a:r>
            <a:endParaRPr lang="en-US" sz="1400" dirty="0"/>
          </a:p>
        </p:txBody>
      </p:sp>
      <p:sp>
        <p:nvSpPr>
          <p:cNvPr id="2" name="Title 1"/>
          <p:cNvSpPr>
            <a:spLocks noGrp="1"/>
          </p:cNvSpPr>
          <p:nvPr>
            <p:ph type="title"/>
          </p:nvPr>
        </p:nvSpPr>
        <p:spPr/>
        <p:txBody>
          <a:bodyPr/>
          <a:lstStyle/>
          <a:p>
            <a:r>
              <a:rPr lang="en-US" dirty="0" smtClean="0"/>
              <a:t>Amy hempel</a:t>
            </a:r>
            <a:br>
              <a:rPr lang="en-US" dirty="0" smtClean="0"/>
            </a:br>
            <a:r>
              <a:rPr lang="en-US" sz="2800" dirty="0" smtClean="0"/>
              <a:t>It’s all about the sentences</a:t>
            </a:r>
            <a:endParaRPr lang="en-US" sz="2800" dirty="0"/>
          </a:p>
        </p:txBody>
      </p:sp>
    </p:spTree>
    <p:extLst>
      <p:ext uri="{BB962C8B-B14F-4D97-AF65-F5344CB8AC3E}">
        <p14:creationId xmlns:p14="http://schemas.microsoft.com/office/powerpoint/2010/main" val="12026434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4000" dirty="0" smtClean="0"/>
              <a:t>Describe what Hempel’s story, “In the Cemetery where Al Jolson is Buried,” is about in one word. Explain why you chose that word. </a:t>
            </a:r>
            <a:endParaRPr lang="en-US" sz="4000" dirty="0"/>
          </a:p>
        </p:txBody>
      </p:sp>
      <p:sp>
        <p:nvSpPr>
          <p:cNvPr id="3" name="Title 2"/>
          <p:cNvSpPr>
            <a:spLocks noGrp="1"/>
          </p:cNvSpPr>
          <p:nvPr>
            <p:ph type="title"/>
          </p:nvPr>
        </p:nvSpPr>
        <p:spPr/>
        <p:txBody>
          <a:bodyPr/>
          <a:lstStyle/>
          <a:p>
            <a:r>
              <a:rPr lang="en-US" dirty="0" smtClean="0"/>
              <a:t>Writing WARM UP</a:t>
            </a:r>
            <a:endParaRPr lang="en-US" dirty="0"/>
          </a:p>
        </p:txBody>
      </p:sp>
    </p:spTree>
    <p:extLst>
      <p:ext uri="{BB962C8B-B14F-4D97-AF65-F5344CB8AC3E}">
        <p14:creationId xmlns:p14="http://schemas.microsoft.com/office/powerpoint/2010/main" val="29994399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800" dirty="0" smtClean="0"/>
              <a:t>“It’s all about the sentences. It’s about the way the sentences move in the paragraphs. It’s about rhythm. It’s about ambiguity. It’s the way emotion, in difficult circumstances, gets captured in language. It’s about love trouble. It’s about death. It’s about suicide. It’s about the body. It’s about skepticism. It’s against sentimentality. It’s against cheap sentiment. It’s about regret. It’s about survival. It’s about the sentences used to enact and defend survival.”</a:t>
            </a:r>
            <a:endParaRPr lang="en-US" sz="2800" dirty="0"/>
          </a:p>
        </p:txBody>
      </p:sp>
      <p:sp>
        <p:nvSpPr>
          <p:cNvPr id="3" name="Title 2"/>
          <p:cNvSpPr>
            <a:spLocks noGrp="1"/>
          </p:cNvSpPr>
          <p:nvPr>
            <p:ph type="title"/>
          </p:nvPr>
        </p:nvSpPr>
        <p:spPr/>
        <p:txBody>
          <a:bodyPr/>
          <a:lstStyle/>
          <a:p>
            <a:r>
              <a:rPr lang="en-US" dirty="0" smtClean="0"/>
              <a:t>Rick Moody’s Introduction</a:t>
            </a:r>
            <a:endParaRPr lang="en-US" dirty="0"/>
          </a:p>
        </p:txBody>
      </p:sp>
    </p:spTree>
    <p:extLst>
      <p:ext uri="{BB962C8B-B14F-4D97-AF65-F5344CB8AC3E}">
        <p14:creationId xmlns:p14="http://schemas.microsoft.com/office/powerpoint/2010/main" val="39379514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534401" cy="4757929"/>
          </a:xfrm>
        </p:spPr>
        <p:txBody>
          <a:bodyPr>
            <a:normAutofit/>
          </a:bodyPr>
          <a:lstStyle/>
          <a:p>
            <a:r>
              <a:rPr lang="en-US" dirty="0" smtClean="0"/>
              <a:t>Considered one of the contemporary masters of the short story and part of the short story renaissance of the 80s and 90s.</a:t>
            </a:r>
          </a:p>
          <a:p>
            <a:r>
              <a:rPr lang="en-US" dirty="0" smtClean="0"/>
              <a:t>She studied with the legendary short fiction editor, Gordon </a:t>
            </a:r>
            <a:r>
              <a:rPr lang="en-US" dirty="0" err="1" smtClean="0"/>
              <a:t>Lish</a:t>
            </a:r>
            <a:r>
              <a:rPr lang="en-US" dirty="0"/>
              <a:t>.</a:t>
            </a:r>
            <a:endParaRPr lang="en-US" dirty="0" smtClean="0"/>
          </a:p>
          <a:p>
            <a:r>
              <a:rPr lang="en-US" dirty="0" smtClean="0"/>
              <a:t>She’s from Chicago, but wrote many of her early short fiction based on her experiences in San Francisco. </a:t>
            </a:r>
          </a:p>
          <a:p>
            <a:r>
              <a:rPr lang="en-US" dirty="0" smtClean="0"/>
              <a:t>She teaches at Harvard; in fact, I attended one of her readings a few months ago. </a:t>
            </a:r>
          </a:p>
          <a:p>
            <a:r>
              <a:rPr lang="en-US" dirty="0" smtClean="0"/>
              <a:t>Hempel has experienced a great deal of grief and tragedy in her life and we see this reflected in the types of stories she writes. </a:t>
            </a:r>
          </a:p>
          <a:p>
            <a:r>
              <a:rPr lang="en-US" dirty="0" smtClean="0"/>
              <a:t>“In the Cemetery Where Al Jolson is Buried” is based on her own experience of loosing her best friend to Leukemia, and her “failure” as a friend.</a:t>
            </a:r>
            <a:endParaRPr lang="en-US" dirty="0"/>
          </a:p>
        </p:txBody>
      </p:sp>
      <p:sp>
        <p:nvSpPr>
          <p:cNvPr id="3" name="Title 2"/>
          <p:cNvSpPr>
            <a:spLocks noGrp="1"/>
          </p:cNvSpPr>
          <p:nvPr>
            <p:ph type="title"/>
          </p:nvPr>
        </p:nvSpPr>
        <p:spPr/>
        <p:txBody>
          <a:bodyPr/>
          <a:lstStyle/>
          <a:p>
            <a:r>
              <a:rPr lang="en-US" dirty="0" smtClean="0"/>
              <a:t>A bit of biography on hempel</a:t>
            </a:r>
            <a:endParaRPr lang="en-US" dirty="0"/>
          </a:p>
        </p:txBody>
      </p:sp>
    </p:spTree>
    <p:extLst>
      <p:ext uri="{BB962C8B-B14F-4D97-AF65-F5344CB8AC3E}">
        <p14:creationId xmlns:p14="http://schemas.microsoft.com/office/powerpoint/2010/main" val="1447744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Sentiment: an opinion; a feeling or emotion </a:t>
            </a:r>
          </a:p>
          <a:p>
            <a:pPr marL="45720" indent="0">
              <a:buNone/>
            </a:pPr>
            <a:r>
              <a:rPr lang="en-US" sz="2800" dirty="0" smtClean="0"/>
              <a:t>VS</a:t>
            </a:r>
          </a:p>
          <a:p>
            <a:r>
              <a:rPr lang="en-US" sz="2800" dirty="0" smtClean="0"/>
              <a:t>Sentimentality: </a:t>
            </a:r>
            <a:r>
              <a:rPr lang="en-US" sz="2800" dirty="0"/>
              <a:t>excessive tenderness, sadness, or nostalgia</a:t>
            </a:r>
            <a:r>
              <a:rPr lang="en-US" sz="2800" dirty="0" smtClean="0"/>
              <a:t>.</a:t>
            </a:r>
          </a:p>
          <a:p>
            <a:endParaRPr lang="en-US" sz="2800" dirty="0"/>
          </a:p>
          <a:p>
            <a:pPr marL="45720" indent="0">
              <a:buNone/>
            </a:pPr>
            <a:endParaRPr lang="en-US" sz="2800" dirty="0"/>
          </a:p>
          <a:p>
            <a:r>
              <a:rPr lang="en-US" sz="2800" dirty="0" smtClean="0"/>
              <a:t>Consider how Hempel conveys emotion through subtext, or what is unsaid.</a:t>
            </a:r>
          </a:p>
          <a:p>
            <a:endParaRPr lang="en-US" dirty="0"/>
          </a:p>
        </p:txBody>
      </p:sp>
      <p:sp>
        <p:nvSpPr>
          <p:cNvPr id="3" name="Title 2"/>
          <p:cNvSpPr>
            <a:spLocks noGrp="1"/>
          </p:cNvSpPr>
          <p:nvPr>
            <p:ph type="title"/>
          </p:nvPr>
        </p:nvSpPr>
        <p:spPr/>
        <p:txBody>
          <a:bodyPr/>
          <a:lstStyle/>
          <a:p>
            <a:r>
              <a:rPr lang="en-US" dirty="0" smtClean="0"/>
              <a:t>Writing about grief</a:t>
            </a:r>
            <a:endParaRPr lang="en-US" dirty="0"/>
          </a:p>
        </p:txBody>
      </p:sp>
    </p:spTree>
    <p:extLst>
      <p:ext uri="{BB962C8B-B14F-4D97-AF65-F5344CB8AC3E}">
        <p14:creationId xmlns:p14="http://schemas.microsoft.com/office/powerpoint/2010/main" val="1770603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6600" dirty="0" smtClean="0"/>
              <a:t>“What you </a:t>
            </a:r>
            <a:r>
              <a:rPr lang="en-US" sz="6600" dirty="0"/>
              <a:t>don’t say can be as important as what you do say</a:t>
            </a:r>
            <a:r>
              <a:rPr lang="en-US" sz="6600" dirty="0" smtClean="0"/>
              <a:t>.”</a:t>
            </a:r>
          </a:p>
          <a:p>
            <a:pPr marL="45720" indent="0">
              <a:buNone/>
            </a:pPr>
            <a:endParaRPr lang="en-US" sz="6600" dirty="0" smtClean="0"/>
          </a:p>
          <a:p>
            <a:endParaRPr lang="en-US" dirty="0"/>
          </a:p>
          <a:p>
            <a:endParaRPr lang="en-US" dirty="0" smtClean="0"/>
          </a:p>
        </p:txBody>
      </p:sp>
      <p:sp>
        <p:nvSpPr>
          <p:cNvPr id="3" name="Title 2"/>
          <p:cNvSpPr>
            <a:spLocks noGrp="1"/>
          </p:cNvSpPr>
          <p:nvPr>
            <p:ph type="title"/>
          </p:nvPr>
        </p:nvSpPr>
        <p:spPr/>
        <p:txBody>
          <a:bodyPr/>
          <a:lstStyle/>
          <a:p>
            <a:r>
              <a:rPr lang="en-US" dirty="0" smtClean="0"/>
              <a:t>What you don’t say</a:t>
            </a:r>
            <a:endParaRPr lang="en-US" dirty="0"/>
          </a:p>
        </p:txBody>
      </p:sp>
    </p:spTree>
    <p:extLst>
      <p:ext uri="{BB962C8B-B14F-4D97-AF65-F5344CB8AC3E}">
        <p14:creationId xmlns:p14="http://schemas.microsoft.com/office/powerpoint/2010/main" val="3030996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“Journalism </a:t>
            </a:r>
            <a:r>
              <a:rPr lang="en-US" dirty="0"/>
              <a:t>was great training, as it turned out, because you have to grab readers instantly and keep them. I knew how to do that, and it happened to work very well in fiction. I hadn’t been a good reporter because I didn’t care about getting the story before the general public had it. I didn’t care about being the first one on the scene, the first one at the accident. I also started to feel the limitations. Obviously, in journalism, you’re confined to what happens. And the tendency to embellish, to mythologize, it’s in us. It makes things more interesting, a closer call. But journalism taught me how to write a sentence that would make someone want to read the next one. You are trained to get rid of anything nonessential. You go in, you start writing your article, assuming a person’s going to stop reading the minute you give them a reason. So the trick is: don’t give them one. Frontload and cut out everything extraneous. That’s why I like short stories. You’re always trying to keep the person interested</a:t>
            </a:r>
            <a:r>
              <a:rPr lang="en-US" dirty="0" smtClean="0"/>
              <a:t>.”-Amy Hempel</a:t>
            </a:r>
            <a:endParaRPr lang="en-US" dirty="0"/>
          </a:p>
        </p:txBody>
      </p:sp>
      <p:sp>
        <p:nvSpPr>
          <p:cNvPr id="3" name="Title 2"/>
          <p:cNvSpPr>
            <a:spLocks noGrp="1"/>
          </p:cNvSpPr>
          <p:nvPr>
            <p:ph type="title"/>
          </p:nvPr>
        </p:nvSpPr>
        <p:spPr/>
        <p:txBody>
          <a:bodyPr/>
          <a:lstStyle/>
          <a:p>
            <a:r>
              <a:rPr lang="en-US" dirty="0" smtClean="0"/>
              <a:t>Journalistic style</a:t>
            </a:r>
            <a:endParaRPr lang="en-US" dirty="0"/>
          </a:p>
        </p:txBody>
      </p:sp>
    </p:spTree>
    <p:extLst>
      <p:ext uri="{BB962C8B-B14F-4D97-AF65-F5344CB8AC3E}">
        <p14:creationId xmlns:p14="http://schemas.microsoft.com/office/powerpoint/2010/main" val="3243776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 her favorite writers at the time]</a:t>
            </a:r>
          </a:p>
          <a:p>
            <a:pPr marL="45720" indent="0">
              <a:buNone/>
            </a:pPr>
            <a:r>
              <a:rPr lang="en-US" dirty="0" smtClean="0"/>
              <a:t>“For </a:t>
            </a:r>
            <a:r>
              <a:rPr lang="en-US" dirty="0"/>
              <a:t>me, they redefined what a story could be—the thing happening off to the side of the story other writers were telling; they would start where someone else would leave off, or stop where someone else would start. As Hannah said later in </a:t>
            </a:r>
            <a:r>
              <a:rPr lang="en-US" i="1" dirty="0"/>
              <a:t>Boomerang</a:t>
            </a:r>
            <a:r>
              <a:rPr lang="en-US" dirty="0"/>
              <a:t>, a lot of people have their overview, whereas he has his “</a:t>
            </a:r>
            <a:r>
              <a:rPr lang="en-US" dirty="0" err="1"/>
              <a:t>underview</a:t>
            </a:r>
            <a:r>
              <a:rPr lang="en-US" dirty="0"/>
              <a:t>,” scouting “under the bleachers, for what life has dropped.”</a:t>
            </a:r>
            <a:endParaRPr lang="en-US" dirty="0"/>
          </a:p>
        </p:txBody>
      </p:sp>
      <p:sp>
        <p:nvSpPr>
          <p:cNvPr id="3" name="Title 2"/>
          <p:cNvSpPr>
            <a:spLocks noGrp="1"/>
          </p:cNvSpPr>
          <p:nvPr>
            <p:ph type="title"/>
          </p:nvPr>
        </p:nvSpPr>
        <p:spPr/>
        <p:txBody>
          <a:bodyPr/>
          <a:lstStyle/>
          <a:p>
            <a:r>
              <a:rPr lang="en-US" dirty="0" smtClean="0"/>
              <a:t>Telling a different kind of story</a:t>
            </a:r>
            <a:endParaRPr lang="en-US" dirty="0"/>
          </a:p>
        </p:txBody>
      </p:sp>
    </p:spTree>
    <p:extLst>
      <p:ext uri="{BB962C8B-B14F-4D97-AF65-F5344CB8AC3E}">
        <p14:creationId xmlns:p14="http://schemas.microsoft.com/office/powerpoint/2010/main" val="20856693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357</TotalTime>
  <Words>600</Words>
  <Application>Microsoft Office PowerPoint</Application>
  <PresentationFormat>On-screen Show (4:3)</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Grid</vt:lpstr>
      <vt:lpstr>Amy hempel It’s all about the sentences</vt:lpstr>
      <vt:lpstr>Writing WARM UP</vt:lpstr>
      <vt:lpstr>Rick Moody’s Introduction</vt:lpstr>
      <vt:lpstr>A bit of biography on hempel</vt:lpstr>
      <vt:lpstr>Writing about grief</vt:lpstr>
      <vt:lpstr>What you don’t say</vt:lpstr>
      <vt:lpstr>Journalistic style</vt:lpstr>
      <vt:lpstr>Telling a different kind of story</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Amy hempel It’s all about the sentences</dc:title>
  <dc:creator>David Ambrose</dc:creator>
  <cp:lastModifiedBy>David Ambrose</cp:lastModifiedBy>
  <cp:revision>6</cp:revision>
  <dcterms:created xsi:type="dcterms:W3CDTF">2013-11-01T11:17:25Z</dcterms:created>
  <dcterms:modified xsi:type="dcterms:W3CDTF">2013-11-01T17:15:00Z</dcterms:modified>
</cp:coreProperties>
</file>